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5" r:id="rId9"/>
    <p:sldId id="264" r:id="rId10"/>
    <p:sldId id="266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3810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 Brief Introduction to FPGAs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104" y="4572000"/>
            <a:ext cx="7854696" cy="1752600"/>
          </a:xfrm>
        </p:spPr>
        <p:txBody>
          <a:bodyPr/>
          <a:lstStyle/>
          <a:p>
            <a:pPr algn="l"/>
            <a:r>
              <a:rPr lang="en-US" dirty="0" smtClean="0"/>
              <a:t>Mohamed O'Mara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ZYNQ®</a:t>
            </a:r>
            <a:endParaRPr lang="en-US" dirty="0"/>
          </a:p>
        </p:txBody>
      </p:sp>
      <p:pic>
        <p:nvPicPr>
          <p:cNvPr id="4" name="Content Placeholder 3" descr="zynq-so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8904" y="1981200"/>
            <a:ext cx="6129517" cy="42672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FPGA Design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Traditional FPGA Design Tools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Xilinx ISE (Integrated Site Environment) 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VHDL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VERILOG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Schematic</a:t>
            </a:r>
          </a:p>
          <a:p>
            <a:r>
              <a:rPr lang="en-US" b="1" dirty="0" smtClean="0"/>
              <a:t>Model Based Design (MBD)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Xilinx System Generator (With Matlab Simulink)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Matlab HDL Coder </a:t>
            </a:r>
          </a:p>
          <a:p>
            <a:r>
              <a:rPr lang="en-US" b="1" dirty="0" smtClean="0"/>
              <a:t>High-Level Synthesis Design Tools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C/C++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990600"/>
            <a:ext cx="4953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2"/>
                </a:solidFill>
              </a:rPr>
              <a:t>Programmable</a:t>
            </a:r>
            <a:r>
              <a:rPr lang="en-US" dirty="0" smtClean="0"/>
              <a:t> Systems that are used for various applications.</a:t>
            </a:r>
          </a:p>
          <a:p>
            <a:r>
              <a:rPr lang="en-US" b="1" dirty="0" smtClean="0"/>
              <a:t>Examples of programmable Devices:</a:t>
            </a:r>
          </a:p>
          <a:p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DSP Processors (Programmed by C/C++)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Microcontrollers (Programmed by C/C++ or Assembly)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FPGAs (Programmed by HDL (VHDL or VERILOG)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PLCs (Programmed by language similar to BASIC).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field programmable gate array (FPGA) is a general-purpose integrated circuit that is “programmed” by the designer rather than the device manufacturer. Unlike an application-specific integrated circuit (ASIC), which can perform a similar function in an embedded system, an FPGA can be reprogrammed, even after it has been deployed into a system.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Types and Manufacturers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Major Manufacturers (Xilinx and Altera)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Xilinx FPGA Families </a:t>
            </a:r>
            <a:r>
              <a:rPr lang="en-US" dirty="0" smtClean="0"/>
              <a:t>:</a:t>
            </a:r>
          </a:p>
          <a:p>
            <a:r>
              <a:rPr lang="en-US" dirty="0" smtClean="0"/>
              <a:t>Spartan® </a:t>
            </a:r>
          </a:p>
          <a:p>
            <a:r>
              <a:rPr lang="en-US" dirty="0" smtClean="0"/>
              <a:t>Virtex®</a:t>
            </a:r>
          </a:p>
          <a:p>
            <a:r>
              <a:rPr lang="en-US" dirty="0" smtClean="0"/>
              <a:t>Kintex®</a:t>
            </a:r>
          </a:p>
          <a:p>
            <a:r>
              <a:rPr lang="en-US" dirty="0" smtClean="0"/>
              <a:t>Artix®</a:t>
            </a:r>
          </a:p>
          <a:p>
            <a:r>
              <a:rPr lang="en-US" dirty="0" smtClean="0"/>
              <a:t>Zynq® (SoC with ARM Processor)</a:t>
            </a:r>
          </a:p>
          <a:p>
            <a:endParaRPr lang="en-US" dirty="0"/>
          </a:p>
        </p:txBody>
      </p:sp>
      <p:sp>
        <p:nvSpPr>
          <p:cNvPr id="17410" name="AutoShape 2" descr="Image result for xilinx spart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4343400"/>
            <a:ext cx="3248025" cy="1371600"/>
          </a:xfrm>
          <a:prstGeom prst="rect">
            <a:avLst/>
          </a:prstGeom>
        </p:spPr>
      </p:pic>
      <p:pic>
        <p:nvPicPr>
          <p:cNvPr id="6" name="Picture 5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251460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General architecture of Xilinx FPGAs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 Different Parts of an FPGA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en-US" b="0" dirty="0" smtClean="0"/>
              <a:t>Configurable logic blocks (CLBs)</a:t>
            </a:r>
            <a:endParaRPr lang="en-US" dirty="0"/>
          </a:p>
        </p:txBody>
      </p:sp>
      <p:pic>
        <p:nvPicPr>
          <p:cNvPr id="6" name="Content Placeholder 5" descr="swvvifhq5585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0" y="2362200"/>
            <a:ext cx="4497388" cy="4495799"/>
          </a:xfrm>
        </p:spPr>
      </p:pic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Flip-Flops</a:t>
            </a:r>
            <a:endParaRPr lang="en-US" dirty="0" smtClean="0"/>
          </a:p>
          <a:p>
            <a:r>
              <a:rPr lang="en-US" b="1" dirty="0" smtClean="0"/>
              <a:t>LUTs</a:t>
            </a:r>
            <a:endParaRPr lang="en-US" dirty="0" smtClean="0"/>
          </a:p>
          <a:p>
            <a:r>
              <a:rPr lang="en-US" b="1" dirty="0" smtClean="0"/>
              <a:t>Multipliers and DSP Slices</a:t>
            </a:r>
            <a:endParaRPr lang="en-US" dirty="0" smtClean="0"/>
          </a:p>
          <a:p>
            <a:r>
              <a:rPr lang="en-US" b="1" dirty="0" smtClean="0"/>
              <a:t>Block RAM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143000"/>
          </a:xfrm>
        </p:spPr>
        <p:txBody>
          <a:bodyPr/>
          <a:lstStyle/>
          <a:p>
            <a:r>
              <a:rPr lang="en-US" dirty="0" smtClean="0"/>
              <a:t>SPARTAN®</a:t>
            </a:r>
            <a:endParaRPr lang="en-US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133600"/>
            <a:ext cx="3048000" cy="3048000"/>
          </a:xfrm>
        </p:spPr>
      </p:pic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799" y="1676400"/>
            <a:ext cx="5693541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143000"/>
          </a:xfrm>
        </p:spPr>
        <p:txBody>
          <a:bodyPr/>
          <a:lstStyle/>
          <a:p>
            <a:r>
              <a:rPr lang="en-US" dirty="0" smtClean="0"/>
              <a:t>VIRTEX®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2133600"/>
            <a:ext cx="2672239" cy="2362200"/>
          </a:xfrm>
        </p:spPr>
      </p:pic>
      <p:pic>
        <p:nvPicPr>
          <p:cNvPr id="5" name="Picture 4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244" y="2209800"/>
            <a:ext cx="5591956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KINTEX®</a:t>
            </a:r>
            <a:endParaRPr lang="en-US" dirty="0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362200"/>
            <a:ext cx="1905000" cy="1905000"/>
          </a:xfrm>
        </p:spPr>
      </p:pic>
      <p:pic>
        <p:nvPicPr>
          <p:cNvPr id="5" name="Picture 4" descr="50079-7_20130218085315118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242720"/>
            <a:ext cx="7010400" cy="40818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AIRTIX®</a:t>
            </a:r>
            <a:endParaRPr lang="en-US" dirty="0"/>
          </a:p>
        </p:txBody>
      </p:sp>
      <p:pic>
        <p:nvPicPr>
          <p:cNvPr id="4" name="Content Placeholder 3" descr="download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133600"/>
            <a:ext cx="1981200" cy="1981200"/>
          </a:xfrm>
        </p:spPr>
      </p:pic>
      <p:pic>
        <p:nvPicPr>
          <p:cNvPr id="5" name="Picture 4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057400"/>
            <a:ext cx="4728990" cy="3505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547</TotalTime>
  <Words>215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A Brief Introduction to FPGAs</vt:lpstr>
      <vt:lpstr>Embedded Systems</vt:lpstr>
      <vt:lpstr>FPGA</vt:lpstr>
      <vt:lpstr>FPGA Types and Manufacturers</vt:lpstr>
      <vt:lpstr> General architecture of Xilinx FPGAs</vt:lpstr>
      <vt:lpstr>SPARTAN®</vt:lpstr>
      <vt:lpstr>VIRTEX®</vt:lpstr>
      <vt:lpstr>KINTEX®</vt:lpstr>
      <vt:lpstr>AIRTIX®</vt:lpstr>
      <vt:lpstr>ZYNQ®</vt:lpstr>
      <vt:lpstr>FPGA Design Tools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 F =   Field P =   Programmable G =  Gate A = Array</dc:title>
  <dc:creator>omara</dc:creator>
  <cp:lastModifiedBy>omara</cp:lastModifiedBy>
  <cp:revision>34</cp:revision>
  <dcterms:created xsi:type="dcterms:W3CDTF">2006-08-16T00:00:00Z</dcterms:created>
  <dcterms:modified xsi:type="dcterms:W3CDTF">2016-03-10T08:26:29Z</dcterms:modified>
</cp:coreProperties>
</file>